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ml.com.ua/tovary/lfk-ta-likuvalna-gimnastyka/vidnovlennya-koordynacii/dysk-balan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ml.com.ua/tovary/lfk-ta-likuvalna-gimnastyka/vidnovlennya-koordynacii/muvin-step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501122" cy="307183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«Організація масажних пауз </a:t>
            </a:r>
            <a:b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під час занять </a:t>
            </a:r>
            <a:b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 дітьми дошкільного віку </a:t>
            </a:r>
            <a:b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 використанням масажних балансувальних </a:t>
            </a:r>
            <a:r>
              <a:rPr lang="uk-UA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напівсфер</a:t>
            </a: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та масажних килимків»</a:t>
            </a:r>
            <a:endParaRPr lang="ru-RU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8" name="AutoShape 4" descr="https://www.klassk-perm.ru/wp-content/uploads/2019/03/Ladoshki-massazhnye-s-shipami-pa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klassk-perm.ru/wp-content/uploads/2019/03/Ladoshki-massazhnye-s-shipami-pa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klassk-perm.ru/wp-content/uploads/2019/03/Ladoshki-massazhnye-s-shipami-par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Полусфера массажная балансировочная Balance : 135 грн. - Купить в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286388"/>
            <a:ext cx="1571636" cy="1363931"/>
          </a:xfrm>
          <a:prstGeom prst="rect">
            <a:avLst/>
          </a:prstGeom>
          <a:noFill/>
        </p:spPr>
      </p:pic>
      <p:sp>
        <p:nvSpPr>
          <p:cNvPr id="1036" name="AutoShape 12" descr="Массажное оборудование для детского сада купи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Массажное оборудование для детского сада купи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ortoshopby Instagram posts (photos and videos) - Instazu.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7121005" y="4809085"/>
            <a:ext cx="1283783" cy="2238389"/>
          </a:xfrm>
          <a:prstGeom prst="rect">
            <a:avLst/>
          </a:prstGeom>
          <a:noFill/>
        </p:spPr>
      </p:pic>
      <p:pic>
        <p:nvPicPr>
          <p:cNvPr id="1042" name="Picture 18" descr="Массажная кочка полусфера для профилактики плоскостопия купить минск"/>
          <p:cNvPicPr>
            <a:picLocks noChangeAspect="1" noChangeArrowheads="1"/>
          </p:cNvPicPr>
          <p:nvPr/>
        </p:nvPicPr>
        <p:blipFill>
          <a:blip r:embed="rId4"/>
          <a:srcRect t="27273" b="18181"/>
          <a:stretch>
            <a:fillRect/>
          </a:stretch>
        </p:blipFill>
        <p:spPr bwMode="auto">
          <a:xfrm>
            <a:off x="4214810" y="5143512"/>
            <a:ext cx="2417885" cy="1428760"/>
          </a:xfrm>
          <a:prstGeom prst="rect">
            <a:avLst/>
          </a:prstGeom>
          <a:noFill/>
        </p:spPr>
      </p:pic>
      <p:sp>
        <p:nvSpPr>
          <p:cNvPr id="1044" name="AutoShape 20" descr="Ортопедический массажный коврик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Ортопедический массажный коврик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s://gorodzdorovia.ru/wp-content/uploads/2019/01/word-image-9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https://gorodzdorovia.ru/wp-content/uploads/2019/01/word-image-9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2" name="AutoShape 28" descr="Seamless Baby Pattern With Colorful Footprints On A Whit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" name="AutoShape 30" descr="Seamless Baby Pattern With Colorful Footprints On A Whit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Рисунок 19" descr="Как элитно наследить там, где хорошо? (форсайт-упражнение ..."/>
          <p:cNvPicPr/>
          <p:nvPr/>
        </p:nvPicPr>
        <p:blipFill>
          <a:blip r:embed="rId5"/>
          <a:srcRect t="83077"/>
          <a:stretch>
            <a:fillRect/>
          </a:stretch>
        </p:blipFill>
        <p:spPr bwMode="auto">
          <a:xfrm>
            <a:off x="1714480" y="0"/>
            <a:ext cx="5668010" cy="942975"/>
          </a:xfrm>
          <a:prstGeom prst="rect">
            <a:avLst/>
          </a:prstGeom>
          <a:noFill/>
        </p:spPr>
      </p:pic>
      <p:pic>
        <p:nvPicPr>
          <p:cNvPr id="21" name="Рисунок 20" descr="Как элитно наследить там, где хорошо? (форсайт-упражнение ..."/>
          <p:cNvPicPr/>
          <p:nvPr/>
        </p:nvPicPr>
        <p:blipFill>
          <a:blip r:embed="rId5"/>
          <a:srcRect t="37949" r="50706" b="20171"/>
          <a:stretch>
            <a:fillRect/>
          </a:stretch>
        </p:blipFill>
        <p:spPr bwMode="auto">
          <a:xfrm>
            <a:off x="214282" y="1928802"/>
            <a:ext cx="1468756" cy="1309689"/>
          </a:xfrm>
          <a:prstGeom prst="rect">
            <a:avLst/>
          </a:prstGeom>
          <a:noFill/>
        </p:spPr>
      </p:pic>
      <p:pic>
        <p:nvPicPr>
          <p:cNvPr id="22" name="Рисунок 21" descr="Как элитно наследить там, где хорошо? (форсайт-упражнение ..."/>
          <p:cNvPicPr/>
          <p:nvPr/>
        </p:nvPicPr>
        <p:blipFill>
          <a:blip r:embed="rId5"/>
          <a:srcRect l="52095" b="60513"/>
          <a:stretch>
            <a:fillRect/>
          </a:stretch>
        </p:blipFill>
        <p:spPr bwMode="auto">
          <a:xfrm>
            <a:off x="7643834" y="1785926"/>
            <a:ext cx="1500166" cy="1214446"/>
          </a:xfrm>
          <a:prstGeom prst="rect">
            <a:avLst/>
          </a:prstGeom>
          <a:noFill/>
        </p:spPr>
      </p:pic>
      <p:pic>
        <p:nvPicPr>
          <p:cNvPr id="1058" name="Picture 34" descr="Массажные диски, кочки, дорожки, коврики"/>
          <p:cNvPicPr>
            <a:picLocks noChangeAspect="1" noChangeArrowheads="1"/>
          </p:cNvPicPr>
          <p:nvPr/>
        </p:nvPicPr>
        <p:blipFill>
          <a:blip r:embed="rId6"/>
          <a:srcRect t="6667" b="9999"/>
          <a:stretch>
            <a:fillRect/>
          </a:stretch>
        </p:blipFill>
        <p:spPr bwMode="auto">
          <a:xfrm>
            <a:off x="2000232" y="5072050"/>
            <a:ext cx="2143125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607223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Масажні валики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Виворітна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сторона гладка,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лицьовій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розташовані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пупиришки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виступи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Підходять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як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так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дорослих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http://teg.com.ua/wp-content/uploads/vcrtkpp1234_24166.jpg"/>
          <p:cNvPicPr/>
          <p:nvPr/>
        </p:nvPicPr>
        <p:blipFill>
          <a:blip r:embed="rId2"/>
          <a:srcRect l="18000" r="18000"/>
          <a:stretch>
            <a:fillRect/>
          </a:stretch>
        </p:blipFill>
        <p:spPr bwMode="auto">
          <a:xfrm>
            <a:off x="6429388" y="714356"/>
            <a:ext cx="242886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3500438"/>
            <a:ext cx="571504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Масажний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килимок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натуральними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штучними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камінчиками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обтічної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масажу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задіяна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вся стопа, тому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максимальний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teg.com.ua/wp-content/uploads/vcrtkpp1234_24176.jpg"/>
          <p:cNvPicPr/>
          <p:nvPr/>
        </p:nvPicPr>
        <p:blipFill>
          <a:blip r:embed="rId3"/>
          <a:srcRect l="9429" r="9428"/>
          <a:stretch>
            <a:fillRect/>
          </a:stretch>
        </p:blipFill>
        <p:spPr bwMode="auto">
          <a:xfrm>
            <a:off x="6215074" y="4143380"/>
            <a:ext cx="2579915" cy="210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3"/>
            <a:ext cx="51598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Акупунктурний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масажний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килимок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Представляє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собою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м’яке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полотнище,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закріплені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кружечки.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нагадують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маленькі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голочки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точки. На такому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килимку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масаж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спини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http://teg.com.ua/wp-content/uploads/vcrtkpp1234_24189.jpg"/>
          <p:cNvPicPr/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5429256" y="1571612"/>
            <a:ext cx="343716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555" y="293914"/>
            <a:ext cx="809897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Килимки-пазли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кладаються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кріпляться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собою за принципом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пазлів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універсальні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підходять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малюкам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так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старшого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дорослим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Лікарі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рекомендують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робити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плоскостопості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початковій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стадії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http://teg.com.ua/wp-content/uploads/vcrtkpp1234_2419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14752"/>
            <a:ext cx="8001025" cy="257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лансировочная, массажная полусфера. Киндербол. Кочка. Диаметр 15 ..."/>
          <p:cNvPicPr/>
          <p:nvPr/>
        </p:nvPicPr>
        <p:blipFill>
          <a:blip r:embed="rId2"/>
          <a:srcRect l="4000" r="2000"/>
          <a:stretch>
            <a:fillRect/>
          </a:stretch>
        </p:blipFill>
        <p:spPr bwMode="auto">
          <a:xfrm>
            <a:off x="6286512" y="4500570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лусфера массажная балансировочна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28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642918"/>
            <a:ext cx="5500726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Масажні </a:t>
            </a:r>
            <a:r>
              <a:rPr lang="uk-UA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напівсфери</a:t>
            </a:r>
            <a:endParaRPr lang="uk-UA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Представлені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півсфер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поверхня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покрита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м’якими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невеликими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шипами.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Завдяки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зігнутій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занять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посилюється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відмінність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аналогів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поліпшується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координація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рівновага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корисно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тренування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вестибулярного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апарату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5" name="Рисунок 4" descr="Півсфера масажна балансувальна Кристал - купити за низькою ціною у ..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500306"/>
            <a:ext cx="2612571" cy="177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eg.com.ua/wp-content/uploads/vcrtkpp1234_243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42148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7443" y="440872"/>
            <a:ext cx="718457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Масажні килимки, виготовлені власноруч</a:t>
            </a:r>
          </a:p>
          <a:p>
            <a:endParaRPr lang="uk-UA" dirty="0"/>
          </a:p>
        </p:txBody>
      </p:sp>
      <p:pic>
        <p:nvPicPr>
          <p:cNvPr id="4" name="Рисунок 3" descr="http://teg.com.ua/wp-content/uploads/vcrtkpp1234_243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104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914" y="228599"/>
            <a:ext cx="8637814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педагога при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масажних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пауз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вікових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Пояснення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починається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показу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супроводі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словесного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пояснення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Заздалегідь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перед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заняттям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педагог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готує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музичні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диски,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необхідн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масажною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паузи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молодшого віку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попередньо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ознайомити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помацати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предметами,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вони не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відволікалися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паузи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занятті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присутні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дорослі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 вони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стають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учасниками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масажних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пауз.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57256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Малюки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задоволенням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залучаються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дорослі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активно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самі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беруть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участь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Педагог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активним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учасником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масажною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паузи,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робить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сам,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показуючи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дорослим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зразок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пружинними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кільцями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призначене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руки, то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кону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ються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однією рукою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іншою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Педагог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повинен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стежити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 час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чення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кульки, трубочки,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горіхів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т.д.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долоні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залишалися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прямими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напруженими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Час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час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повторюйте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вивчені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тому що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дітям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подобається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60227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рактичн</a:t>
            </a:r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і р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екомендації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занять на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масажному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килимку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плоскостопості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літній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рекомендують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побігати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босоніж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травичці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Взимку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неможливо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тут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допомогу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приходять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масажні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килимки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Профілактичні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маніпуляції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дитячих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килимках-массажерах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розділити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два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Как элитно наследить там, где хорошо? (форсайт-упражнение ..."/>
          <p:cNvPicPr/>
          <p:nvPr/>
        </p:nvPicPr>
        <p:blipFill>
          <a:blip r:embed="rId2"/>
          <a:srcRect t="83077"/>
          <a:stretch>
            <a:fillRect/>
          </a:stretch>
        </p:blipFill>
        <p:spPr bwMode="auto">
          <a:xfrm>
            <a:off x="1714480" y="5715016"/>
            <a:ext cx="5668010" cy="94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843" y="653143"/>
            <a:ext cx="793568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очатковий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–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кожну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вправу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відводиться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хвилин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звикнути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процедури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спокійно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постояти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походити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спинка при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залишається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прямою.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перекочування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носочка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п’яту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назад. І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заключному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походити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носках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п’ятах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різному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темпі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Додатково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виконати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присідання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потягування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Как элитно наследить там, где хорошо? (форсайт-упражнение ..."/>
          <p:cNvPicPr/>
          <p:nvPr/>
        </p:nvPicPr>
        <p:blipFill>
          <a:blip r:embed="rId2"/>
          <a:srcRect t="83077"/>
          <a:stretch>
            <a:fillRect/>
          </a:stretch>
        </p:blipFill>
        <p:spPr bwMode="auto">
          <a:xfrm>
            <a:off x="1714480" y="5572140"/>
            <a:ext cx="5668010" cy="94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857" y="1077686"/>
            <a:ext cx="798467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ктивний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дітки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побігати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постояти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одній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ніжці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пострибати.Час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занять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можливостей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15-30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хвилин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втоми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сидячи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з’єднання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стоп,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згинання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пальчиків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олове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ковзання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Как элитно наследить там, где хорошо? (форсайт-упражнение ..."/>
          <p:cNvPicPr/>
          <p:nvPr/>
        </p:nvPicPr>
        <p:blipFill>
          <a:blip r:embed="rId2"/>
          <a:srcRect t="83077"/>
          <a:stretch>
            <a:fillRect/>
          </a:stretch>
        </p:blipFill>
        <p:spPr bwMode="auto">
          <a:xfrm>
            <a:off x="1857356" y="5500702"/>
            <a:ext cx="5668010" cy="94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0026"/>
            <a:ext cx="785818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96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статистикою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70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моменту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вступу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неправильно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сформовану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стопу. </a:t>
            </a:r>
          </a:p>
          <a:p>
            <a:pPr indent="809625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пружний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стопи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дитинства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педіатри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радять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вести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босий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спосіб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ходити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босоніж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піску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камінцях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траві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Так ноги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малюка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постійно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напружуватися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перекочуватися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п'яти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носок.</a:t>
            </a:r>
          </a:p>
          <a:p>
            <a:pPr indent="809625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Офіційно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визнано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комп'ютерне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покоління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страждає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прогресуючої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гіподинамії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Звідси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сумний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факт – правильна  постава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велика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рідкість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809625"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Статистичні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отримані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медиками, дозволили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невтішний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висновок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відсутності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тренування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втрачають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вроджене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чуття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рівноваги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15-16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майбутньому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підвищує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травматизму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64399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коригуючих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залучаються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м'язи-стабілізатори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важко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укріпити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способом, а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повсякденному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житті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вони мало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працюють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Динамічні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масажному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обладнанні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дозволяють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рівновагу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допомагають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контролювати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центр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рухів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руками та ногами.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Ребриста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нерівна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поверхня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збуджує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пропріоцептори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м'язів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суглобів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сухожиль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систематичних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заняттях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посилюються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зв'язки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рецепторами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координаційними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нервовими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центрами в головному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мозку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відточувати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відчувати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своє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тіло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просторі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3" name="Рисунок 2" descr="Как элитно наследить там, где хорошо? (форсайт-упражнение ..."/>
          <p:cNvPicPr/>
          <p:nvPr/>
        </p:nvPicPr>
        <p:blipFill>
          <a:blip r:embed="rId2"/>
          <a:srcRect t="83077"/>
          <a:stretch>
            <a:fillRect/>
          </a:stretch>
        </p:blipFill>
        <p:spPr bwMode="auto">
          <a:xfrm>
            <a:off x="1714480" y="5915025"/>
            <a:ext cx="5668010" cy="94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к элитно наследить там, где хорошо? (форсайт-упражнение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2285992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Бувайте здорові!!!</a:t>
            </a:r>
            <a:endParaRPr lang="uk-UA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асажні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паузи на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заняттях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вирішують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вестибулярного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апарату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координації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рухів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правильної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постави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Профілактика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плоскостопості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вальгусної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деформації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стоп </a:t>
            </a: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зміцнення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м'язів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 тому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числі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дрібних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м'язів-стабілізаторів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рівноваги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мінімальним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навантаженням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суглоби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зв'язки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Покращення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кровообігу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укріплення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Позитивний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рефлекторні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стоп,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точковий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масаж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моторики рук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ніг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Поліпшення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чутливості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нервових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закінчень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відчуття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дотику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пам'яті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уваги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уяви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узгоджених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рухів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обох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рук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ніг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Розвиток обох півкуль головного мозку, налагоджування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міжнейронних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зв'язків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наслідувальної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179388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Загальнооздоровчий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ефект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792961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Яке обладнання знадобиться для проведення масажних пауз?</a:t>
            </a:r>
          </a:p>
          <a:p>
            <a:pPr algn="ctr">
              <a:defRPr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масажні кульки різного розміру; 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пружинні кільця;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масажні валики; 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масажні кільця; 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масажні купини; </a:t>
            </a:r>
          </a:p>
          <a:p>
            <a:pPr marL="720725" indent="-45720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доріжки здоров'я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40804"/>
            <a:ext cx="857256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uk-UA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Крім спеціалізованого масажного обладнання </a:t>
            </a:r>
          </a:p>
          <a:p>
            <a:pPr algn="ctr">
              <a:defRPr/>
            </a:pPr>
            <a:r>
              <a:rPr lang="uk-UA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можна використовувати: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горіхи, 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каштани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міцні і розкриті шишки, 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спортивні палички, 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гумові м'ячики, 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дерев'яні та пластмасові кульки з гладкою і ребристою поверхнею, 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олівці</a:t>
            </a:r>
          </a:p>
          <a:p>
            <a:pPr marL="900113" indent="-360363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обручі, тощо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Важливо, щоб матеріал для масажних пауз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був різноманітним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1"/>
            <a:ext cx="828680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масажу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Дитячі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масажні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кільця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різної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жорсткості</a:t>
            </a:r>
            <a:endParaRPr lang="uk-UA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Легкий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компактний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тренажер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яскравих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кілець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жорсткості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жорсткий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м'який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Виготовлен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якісних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безпечних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Призначені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зміцнення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реабілітації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рук (кистей,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зап'ясть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передпліч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плечей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Тренажер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різноманітні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поліпшують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моторику,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рефлекси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координацію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рухів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нада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зігріваючий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релаксуючий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покращу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кровопостачання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3" name="Рисунок 2" descr="https://inkluzia.com.ua/content/images/26/dityachi-masazhni-kiltsya-riznoyi-zhorstkosti-69822484815371.jpg"/>
          <p:cNvPicPr/>
          <p:nvPr/>
        </p:nvPicPr>
        <p:blipFill>
          <a:blip r:embed="rId2"/>
          <a:srcRect t="18212" b="21854"/>
          <a:stretch>
            <a:fillRect/>
          </a:stretch>
        </p:blipFill>
        <p:spPr bwMode="auto">
          <a:xfrm>
            <a:off x="642910" y="4929198"/>
            <a:ext cx="3714776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Массажные кольца – это универсальное, многофункциональное игровое ...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t="20331" b="11897"/>
          <a:stretch>
            <a:fillRect/>
          </a:stretch>
        </p:blipFill>
        <p:spPr bwMode="auto">
          <a:xfrm>
            <a:off x="4429124" y="4500570"/>
            <a:ext cx="4071966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501122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Напівсфера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балансувальна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платформі</a:t>
            </a:r>
            <a:endParaRPr lang="uk-UA" sz="3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Диск-Баланс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балансувальний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диск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зміцнюють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вестибулярний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розвивають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силу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спритність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гнучкість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координацію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покращують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поставу.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нестійкій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набагато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ефектніше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звичайних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силових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занять,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виконуючи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вам доводиться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утримувати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рівновагу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задіюючи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дрібні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м’язи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стабілізатори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м’яка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поверхня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себе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ударного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Диск-Баланс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являє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собою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півсферу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ПВХ, зеленого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сірого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кольору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стійкій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твердій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опорі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Півкуля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легко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надувається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класичним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насосом,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індивідуально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підібрати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пружність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Балансировочный диск PURE2IMPROVE BALANCE BOARD купить в Москве п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" name="Picture 4" descr="Балансировочный диск PURE2IMPROVE BALANCE BOARD купить в Москве по ...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786314" y="285728"/>
            <a:ext cx="4000529" cy="3000396"/>
          </a:xfrm>
          <a:prstGeom prst="rect">
            <a:avLst/>
          </a:prstGeom>
          <a:noFill/>
        </p:spPr>
      </p:pic>
      <p:pic>
        <p:nvPicPr>
          <p:cNvPr id="2050" name="Picture 2" descr="Для чего вообще нужен тренажер баланса? | Периферия | Дайджест ...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571472" y="3143248"/>
            <a:ext cx="3714776" cy="3329012"/>
          </a:xfrm>
          <a:prstGeom prst="rect">
            <a:avLst/>
          </a:prstGeom>
          <a:noFill/>
        </p:spPr>
      </p:pic>
      <p:pic>
        <p:nvPicPr>
          <p:cNvPr id="6" name="Рисунок 5" descr="Напівсфера балансувальна на платформі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57166"/>
            <a:ext cx="23526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Напівсфера балансувальна на платформі з пацієнтом">
            <a:hlinkClick r:id="rId4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3571876"/>
            <a:ext cx="313849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 descr="E:\%D0%9A%D0%90%D0%A0%D0%90%D0%9D%D0%A2%D0%98%D0%9D\4. %D0%94%D0%9E%D0%9A%D0%A3%D0%9C%D0%95%D0%9D%D0%A2%D0%98 %D0%92%D0%86%D0%94%D0%9F%D0%9E%D0%92%D0%86%D0%94%D0%9D%D0%9E %D0%9F%D0%9B%D0%90%D0%9D%D0%A3 12.05.2020-22.05.2020\1988589951_w640_h640_balansirovochnyj-disk-balanc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58" name="AutoShape 6" descr="E:\%D0%9A%D0%90%D0%A0%D0%90%D0%9D%D0%A2%D0%98%D0%9D\4. %D0%94%D0%9E%D0%9A%D0%A3%D0%9C%D0%95%D0%9D%D0%A2%D0%98 %D0%92%D0%86%D0%94%D0%9F%D0%9E%D0%92%D0%86%D0%94%D0%9D%D0%9E %D0%9F%D0%9B%D0%90%D0%9D%D0%A3 12.05.2020-22.05.2020\1988589951_w640_h640_balansirovochnyj-disk-balanc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60" name="AutoShape 8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62" name="AutoShape 10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64" name="AutoShape 12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66" name="AutoShape 14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68" name="AutoShape 16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70" name="AutoShape 18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72" name="AutoShape 20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74" name="AutoShape 22" descr="E:\%D0%9A%D0%90%D0%A0%D0%90%D0%9D%D0%A2%D0%98%D0%9D\4. %D0%94%D0%9E%D0%9A%D0%A3%D0%9C%D0%95%D0%9D%D0%A2%D0%98 %D0%92%D0%86%D0%94%D0%9F%D0%9E%D0%92%D0%86%D0%94%D0%9D%D0%9E %D0%9F%D0%9B%D0%90%D0%9D%D0%A3 12.05.2020-22.05.2020\1%D0%B4%D0%B8%D1%81%D0%BA %D0%B1%D0%B0%D0%BB%D0%B0%D0%BD%D1%8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3580" name="AutoShape 28" descr="E:\%D0%9A%D0%90%D0%A0%D0%90%D0%9D%D0%A2%D0%98%D0%9D\4. %D0%94%D0%9E%D0%9A%D0%A3%D0%9C%D0%95%D0%9D%D0%A2%D0%98 %D0%92%D0%86%D0%94%D0%9F%D0%9E%D0%92%D0%86%D0%94%D0%9D%D0%9E %D0%9F%D0%9B%D0%90%D0%9D%D0%A3 12.05.2020-22.05.2020\q93_cb35b32aa1a98d30c184c6c9c81edc8caaad268a4a81ef815c494c50fdb0763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6" name="AutoShape 2" descr="Для чего вообще нужен тренажер баланса? | Периферия | Дайджест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571472" y="302359"/>
            <a:ext cx="478634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uk-UA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Балансувальна платформа </a:t>
            </a:r>
            <a:r>
              <a:rPr lang="uk-UA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-степер</a:t>
            </a:r>
            <a:endParaRPr lang="uk-UA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ct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Це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нікальний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тренажер,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як платформу для стоп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 занять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гімнастикою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реабілітації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лікуванні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наслідків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травм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захворювань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опорно-рухового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сапарату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людям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будь-яким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рівнем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фізичної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підготов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Платформа-степер балансувальна Мувін-степ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428736"/>
            <a:ext cx="30003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644</TotalTime>
  <Words>973</Words>
  <PresentationFormat>Экран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«Організація масажних пауз  під час занять  з дітьми дошкільного віку  з використанням масажних балансувальних напівсфер та масажних килимків»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«Організація масажних пауз під час занять з дітьми дошкільного віку з використанням масажних балансувальних напівсфер та масажних килимків»</dc:title>
  <dc:creator>User</dc:creator>
  <cp:lastModifiedBy>Пользователь Windows</cp:lastModifiedBy>
  <cp:revision>42</cp:revision>
  <dcterms:created xsi:type="dcterms:W3CDTF">2020-05-13T15:03:12Z</dcterms:created>
  <dcterms:modified xsi:type="dcterms:W3CDTF">2020-05-15T09:47:33Z</dcterms:modified>
</cp:coreProperties>
</file>