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9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56F4-BEFE-4D67-8A4A-CE2AAFF98CF9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FE0DA-F058-47BE-8845-B058E8D877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451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FE0DA-F058-47BE-8845-B058E8D877D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877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4002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845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58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68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78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757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437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43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888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309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704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54AA0-E3E0-49DD-8A5E-8E5013DB95ED}" type="datetimeFigureOut">
              <a:rPr lang="ru-RU" smtClean="0"/>
              <a:pPr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81552-16C7-4171-96BD-2F036EF8F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59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Дихальна</a:t>
            </a:r>
            <a:r>
              <a:rPr lang="ru-RU" b="1" dirty="0" smtClean="0"/>
              <a:t> </a:t>
            </a:r>
            <a:r>
              <a:rPr lang="uk-UA" b="1" dirty="0" smtClean="0"/>
              <a:t>гімнастика для дітей дошкільного віку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562" y="1690688"/>
            <a:ext cx="2533650" cy="1809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800" y="2453059"/>
            <a:ext cx="3716729" cy="27839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350" y="4816311"/>
            <a:ext cx="3201450" cy="183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497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249" y="1852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Комплекс </a:t>
            </a:r>
            <a:r>
              <a:rPr lang="ru-RU" sz="3200" b="1" dirty="0" err="1" smtClean="0"/>
              <a:t>вправ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дихальної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гімнастики</a:t>
            </a:r>
            <a:r>
              <a:rPr lang="ru-RU" sz="3200" b="1" dirty="0" smtClean="0"/>
              <a:t> </a:t>
            </a:r>
            <a:r>
              <a:rPr lang="ru-RU" sz="3200" b="1" dirty="0" smtClean="0"/>
              <a:t>для </a:t>
            </a:r>
            <a:r>
              <a:rPr lang="ru-RU" sz="3200" b="1" dirty="0" err="1" smtClean="0"/>
              <a:t>дітей</a:t>
            </a:r>
            <a:r>
              <a:rPr lang="ru-RU" sz="3200" b="1" dirty="0" smtClean="0"/>
              <a:t>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err="1" smtClean="0"/>
              <a:t>від</a:t>
            </a:r>
            <a:r>
              <a:rPr lang="ru-RU" sz="3200" b="1" dirty="0" smtClean="0"/>
              <a:t> </a:t>
            </a:r>
            <a:r>
              <a:rPr lang="ru-RU" sz="3200" b="1" dirty="0" smtClean="0"/>
              <a:t>2 до 3 </a:t>
            </a:r>
            <a:r>
              <a:rPr lang="ru-RU" sz="3200" b="1" dirty="0" err="1" smtClean="0"/>
              <a:t>років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3209" y="1241007"/>
            <a:ext cx="6746823" cy="5414625"/>
          </a:xfrm>
        </p:spPr>
        <p:txBody>
          <a:bodyPr>
            <a:noAutofit/>
          </a:bodyPr>
          <a:lstStyle/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Здуваємо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кульбабок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Задуваемо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свічки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Пускаемо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мильні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бульбашки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Пускаемо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паперові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човники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тазику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направляючи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струменем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повітря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Створюємо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бульбашки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склянці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(там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молоко)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соломинки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Змагаємося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довше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зможе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затримати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намагаємося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якомога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довше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утримати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повітрі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пір'ячко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паперового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метелика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сніжинку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листочок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600"/>
              </a:spcBef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Дихаємо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дзеркало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малюємо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53975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час таких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слідкуйте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дотримувалася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правил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дихальнох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гімнастики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справді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корисні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284563" y="1480825"/>
            <a:ext cx="1866900" cy="1943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807360" y="3926343"/>
            <a:ext cx="981154" cy="22795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931" y="4263531"/>
            <a:ext cx="2628900" cy="17335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337660" y="1252786"/>
            <a:ext cx="2240163" cy="274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2511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397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Дихальна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гімнастика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Стрельникової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5096"/>
          </a:xfrm>
        </p:spPr>
        <p:txBody>
          <a:bodyPr>
            <a:normAutofit fontScale="92500" lnSpcReduction="10000"/>
          </a:bodyPr>
          <a:lstStyle/>
          <a:p>
            <a:pPr marL="0" indent="719138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Ця авторська методика підходить для занять з дітьми від 3 років. Але вправи можна виконувати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підліткам та дорослим, які хворіють.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 суті, займатися можна всією сім'єю. Для першого заняття з малюком досить трьох вправ, а весь базовий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Стрельникової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складається з 14-ти. Займатися автор радить двічі на день після вечері (але не перед сном) і перед сніданком.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 час виконання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вправ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зосереджуватися потрібно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вдиху, а видих повинен бути природним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719138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Освоївши просту дихальну гімнастику, займаючись регулярно, можна позбутися від безлічі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хвороб,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якими страждають діти в дошкільному віці і які мають властивість переходити в хронічну форму. Отже, дізнаємося про конкретні способи лікування дитячих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хвороб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допомогою вправ. Починати освоювати з дітьми цю гімнастику потрібно з трьох основних вправ: «Долоньки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Погони»,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«Насос».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203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«</a:t>
            </a:r>
            <a:r>
              <a:rPr lang="ru-RU" b="1" dirty="0" err="1" smtClean="0"/>
              <a:t>Долоньки</a:t>
            </a:r>
            <a:r>
              <a:rPr lang="ru-RU" b="1" dirty="0" smtClean="0"/>
              <a:t>»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9168" y="1935677"/>
            <a:ext cx="5676121" cy="3099461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Вихідне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положення -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основна стійка,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руки зігнуті, долоні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назовні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Кожен вдих - це енергійне стиснення долоньок в кулачки,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наче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спроба схопити предмет. Рухи виконуються тільки кистями на чотири коротких і галасливих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вдихи.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Видих здійснюється довільно ротом або носом. Далі 5 секунд перерви - і знову повторюється серія з чотирьох вдихів. Загальна кількість їх становить 96. У методиці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Стрельникової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кількість називається сотнею.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659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878" y="287933"/>
            <a:ext cx="10515600" cy="1325563"/>
          </a:xfrm>
        </p:spPr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/>
              <a:t>«</a:t>
            </a:r>
            <a:r>
              <a:rPr lang="ru-RU" b="1" dirty="0" smtClean="0"/>
              <a:t>Погони»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8008" y="1719560"/>
            <a:ext cx="3826763" cy="456346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стоїть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прямо,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вздовж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долоньки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стиснуті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кулаки.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різке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разтискання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кулачків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подібне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відштовхуванню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чогось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сторону.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вісім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коротких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галасливих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вдихів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без перерви.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паузу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5 секунд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цикл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повторюється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669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 smtClean="0"/>
              <a:t>«Насос</a:t>
            </a:r>
            <a:r>
              <a:rPr lang="ru-RU" b="1" dirty="0" smtClean="0"/>
              <a:t>»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78304" y="2030984"/>
            <a:ext cx="5067794" cy="3795954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стоїть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прямо. Ноги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трохи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розставлені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сторони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руки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опущені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нахилятися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вперед, при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округляючи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спинку. Шия не повинна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напружуватися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голова вниз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опускається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вільно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нахилу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повинна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короткий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носової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вдих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видиху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випрямитися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Схема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та ж,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 "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погони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" - 12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циклів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 8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3374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3210" y="35976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 smtClean="0"/>
              <a:t>Ігри</a:t>
            </a:r>
            <a:r>
              <a:rPr lang="ru-RU" sz="3200" b="1" dirty="0" smtClean="0"/>
              <a:t> та </a:t>
            </a:r>
            <a:r>
              <a:rPr lang="ru-RU" sz="3200" b="1" dirty="0" err="1" smtClean="0"/>
              <a:t>вправи</a:t>
            </a:r>
            <a:r>
              <a:rPr lang="ru-RU" sz="3200" b="1" dirty="0" smtClean="0"/>
              <a:t> для </a:t>
            </a:r>
            <a:r>
              <a:rPr lang="ru-RU" sz="3200" b="1" dirty="0" err="1" smtClean="0"/>
              <a:t>укріплення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органів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дихання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дітей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дошкільного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віку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92384" cy="43513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Вправа «Повітряна кулька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Нехай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дитина ляже на спину на килимок і покладе руки на живіт.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Вона повинна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уявити, що 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замість живота повітряна куля.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Цю кульку-животик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потрібно повільно надувати на вдиху (через ніс), затримувати на мить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дихання,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потім здувати, повільно видихаючи повітря через рот. Для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ціквості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можна покласти на живіт дитини невелику м'яку іграшку і поспостерігати, як вона піднімається і опускається.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55382" y="1849551"/>
            <a:ext cx="4088287" cy="408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71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/>
              <a:t>«Водолаз</a:t>
            </a:r>
            <a:r>
              <a:rPr lang="ru-RU" b="1" dirty="0" smtClean="0"/>
              <a:t>»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96292" y="1529505"/>
            <a:ext cx="3105688" cy="451084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27230" y="1795644"/>
            <a:ext cx="5181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uk-UA" sz="3200" dirty="0" smtClean="0"/>
              <a:t>Нехай дитина уявить, що </a:t>
            </a:r>
            <a:r>
              <a:rPr lang="uk-UA" sz="3200" dirty="0" smtClean="0"/>
              <a:t>вона плаває у </a:t>
            </a:r>
            <a:r>
              <a:rPr lang="uk-UA" sz="3200" dirty="0" smtClean="0"/>
              <a:t>море </a:t>
            </a:r>
            <a:r>
              <a:rPr lang="uk-UA" sz="3200" dirty="0" smtClean="0"/>
              <a:t>та </a:t>
            </a:r>
            <a:r>
              <a:rPr lang="uk-UA" sz="3200" dirty="0" smtClean="0"/>
              <a:t>пірнає під воду. Щоб протриматися під водою, потрібно глибоко вдихнути і </a:t>
            </a:r>
            <a:r>
              <a:rPr lang="uk-UA" sz="3200" dirty="0" smtClean="0"/>
              <a:t>намагатися </a:t>
            </a:r>
            <a:r>
              <a:rPr lang="uk-UA" sz="3200" dirty="0" smtClean="0"/>
              <a:t>якомога довше затримати дихання.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52106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«</a:t>
            </a:r>
            <a:r>
              <a:rPr lang="ru-RU" b="1" dirty="0" err="1" smtClean="0"/>
              <a:t>Троянда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кульбабка</a:t>
            </a:r>
            <a:r>
              <a:rPr lang="ru-RU" b="1" dirty="0" smtClean="0"/>
              <a:t>»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08289" y="3806723"/>
            <a:ext cx="2802391" cy="2802391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Вихідне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положення - стоячи. Спочатку дитина повинна глибоко вдихнути носом,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нібито вдихає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аромат трояндочки, а потім «дме на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кульбабку»,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максимально видихаючи ротом повітря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230" y="1851513"/>
            <a:ext cx="3467986" cy="196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7306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/>
              <a:t>«</a:t>
            </a:r>
            <a:r>
              <a:rPr lang="ru-RU" b="1" dirty="0" err="1" smtClean="0"/>
              <a:t>Хом</a:t>
            </a:r>
            <a:r>
              <a:rPr lang="ru-RU" b="1" dirty="0" err="1" smtClean="0">
                <a:latin typeface="Times New Roman"/>
                <a:cs typeface="Times New Roman"/>
              </a:rPr>
              <a:t>'</a:t>
            </a:r>
            <a:r>
              <a:rPr lang="ru-RU" b="1" dirty="0" err="1" smtClean="0"/>
              <a:t>ячок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Попросіть малюка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перетворитися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хом'ячка: надути щоки і походити з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видом. Потім потрібно хлопнути себе по щічках, випустивши повітря. А потім треба зробити ще кілька кроків, подихавши при цьому носом, як би винюхуючи нову їжу для наступного наповнення щічок.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14556" y="1690688"/>
            <a:ext cx="4581623" cy="354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6115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/>
              <a:t>«Дракон».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7406" y="1690688"/>
            <a:ext cx="3995861" cy="3995861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Запропонуйте дитині уявити себе драконом,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який дихає по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черзі через кожну ніздрю. Першу ніздрю дитина нехай затисне пальцем, 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іншою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глибоко буде вдихати і видихати повітря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286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Дихальна</a:t>
            </a:r>
            <a:r>
              <a:rPr lang="ru-RU" b="1" dirty="0" smtClean="0"/>
              <a:t> </a:t>
            </a:r>
            <a:r>
              <a:rPr lang="ru-RU" b="1" dirty="0" err="1" smtClean="0"/>
              <a:t>гімнастика</a:t>
            </a:r>
            <a:r>
              <a:rPr lang="ru-RU" b="1" dirty="0" smtClean="0"/>
              <a:t> </a:t>
            </a:r>
            <a:r>
              <a:rPr lang="ru-RU" b="1" dirty="0"/>
              <a:t>для </a:t>
            </a:r>
            <a:r>
              <a:rPr lang="ru-RU" b="1" dirty="0" err="1" smtClean="0"/>
              <a:t>дітей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до 2 </a:t>
            </a:r>
            <a:r>
              <a:rPr lang="ru-RU" b="1" dirty="0" err="1" smtClean="0"/>
              <a:t>років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192187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Погойдаємо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ведмедика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лягає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спину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Легку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іграшку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ведмедик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зайчика, ляльку)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покласти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животик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малюка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біля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діафрагми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вдихає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видихає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ніс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намагаючись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погойдати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іграшку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95015" y="1907780"/>
            <a:ext cx="391077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0046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«Кидай </a:t>
            </a:r>
            <a:r>
              <a:rPr lang="ru-RU" b="1" dirty="0" err="1" smtClean="0"/>
              <a:t>м</a:t>
            </a:r>
            <a:r>
              <a:rPr lang="ru-RU" b="1" dirty="0" err="1" smtClean="0">
                <a:latin typeface="Times New Roman"/>
                <a:cs typeface="Times New Roman"/>
              </a:rPr>
              <a:t>'</a:t>
            </a:r>
            <a:r>
              <a:rPr lang="ru-RU" b="1" dirty="0" err="1" smtClean="0"/>
              <a:t>яч</a:t>
            </a:r>
            <a:r>
              <a:rPr lang="ru-RU" b="1" dirty="0"/>
              <a:t>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742482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Вихідне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положення - стоячи, руки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вгору, тримаючи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м'яч. Запропонуйте дитині вдихнути, після чого на видиху кинути м'яч вперед від грудей, при цьому сказавши довгий «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у-х-х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». Кожну вправу потрібно виконати приблизно 4-6 разів.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69867" y="1232251"/>
            <a:ext cx="4583933" cy="458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5686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вправи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віршах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Дихальна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гімнастика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віршах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принесе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дошкільнятам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користь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Спробуйте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зробити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дитиною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комплекс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Гуси-лебеді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летять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Гуси-лебеді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летят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глядять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сторони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 — руки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г-у-у-у»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996867"/>
            <a:ext cx="4959126" cy="362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4528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«</a:t>
            </a:r>
            <a:r>
              <a:rPr lang="ru-RU" b="1" dirty="0" err="1" smtClean="0"/>
              <a:t>Їжачок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Чистив </a:t>
            </a:r>
            <a:r>
              <a:rPr lang="ru-RU" dirty="0" err="1" smtClean="0"/>
              <a:t>зуби</a:t>
            </a:r>
            <a:r>
              <a:rPr lang="ru-RU" dirty="0" smtClean="0"/>
              <a:t> </a:t>
            </a:r>
            <a:r>
              <a:rPr lang="ru-RU" dirty="0" err="1" smtClean="0"/>
              <a:t>їжачок</a:t>
            </a:r>
            <a:r>
              <a:rPr lang="ru-RU" dirty="0" smtClean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чистив свитку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гілочок</a:t>
            </a:r>
            <a:r>
              <a:rPr lang="ru-RU" dirty="0" smtClean="0"/>
              <a:t>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чуба </a:t>
            </a:r>
            <a:r>
              <a:rPr lang="ru-RU" dirty="0" err="1" smtClean="0"/>
              <a:t>гарно</a:t>
            </a:r>
            <a:r>
              <a:rPr lang="ru-RU" dirty="0" smtClean="0"/>
              <a:t> причесав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пішов</a:t>
            </a:r>
            <a:r>
              <a:rPr lang="ru-RU" dirty="0" smtClean="0"/>
              <a:t> </a:t>
            </a:r>
            <a:r>
              <a:rPr lang="ru-RU" dirty="0" err="1" smtClean="0"/>
              <a:t>собі</a:t>
            </a:r>
            <a:r>
              <a:rPr lang="ru-RU" dirty="0" smtClean="0"/>
              <a:t> на став.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 — </a:t>
            </a:r>
            <a:r>
              <a:rPr lang="ru-RU" dirty="0" smtClean="0"/>
              <a:t>поворот </a:t>
            </a:r>
            <a:r>
              <a:rPr lang="ru-RU" dirty="0" err="1" smtClean="0"/>
              <a:t>голови</a:t>
            </a:r>
            <a:r>
              <a:rPr lang="ru-RU" dirty="0" smtClean="0"/>
              <a:t> </a:t>
            </a:r>
            <a:r>
              <a:rPr lang="ru-RU" dirty="0"/>
              <a:t>вправо — короткий </a:t>
            </a:r>
            <a:r>
              <a:rPr lang="ru-RU" dirty="0" err="1" smtClean="0"/>
              <a:t>вдих</a:t>
            </a:r>
            <a:r>
              <a:rPr lang="ru-RU" dirty="0" smtClean="0"/>
              <a:t> </a:t>
            </a:r>
            <a:r>
              <a:rPr lang="ru-RU" dirty="0"/>
              <a:t>носом</a:t>
            </a:r>
          </a:p>
          <a:p>
            <a:pPr marL="0" indent="0">
              <a:buNone/>
            </a:pPr>
            <a:r>
              <a:rPr lang="ru-RU" dirty="0"/>
              <a:t>2 — поворот </a:t>
            </a:r>
            <a:r>
              <a:rPr lang="ru-RU" dirty="0" err="1" smtClean="0"/>
              <a:t>голови</a:t>
            </a:r>
            <a:r>
              <a:rPr lang="ru-RU" dirty="0" smtClean="0"/>
              <a:t> </a:t>
            </a:r>
            <a:r>
              <a:rPr lang="ru-RU" dirty="0" err="1" smtClean="0"/>
              <a:t>вліво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 smtClean="0"/>
              <a:t>видих</a:t>
            </a:r>
            <a:r>
              <a:rPr lang="ru-RU" dirty="0" smtClean="0"/>
              <a:t> </a:t>
            </a:r>
            <a:r>
              <a:rPr lang="ru-RU" dirty="0"/>
              <a:t>через </a:t>
            </a:r>
            <a:r>
              <a:rPr lang="ru-RU" dirty="0" err="1" smtClean="0"/>
              <a:t>трохи</a:t>
            </a:r>
            <a:r>
              <a:rPr lang="ru-RU" dirty="0" smtClean="0"/>
              <a:t> </a:t>
            </a:r>
            <a:r>
              <a:rPr lang="ru-RU" dirty="0" err="1" smtClean="0"/>
              <a:t>відкриті</a:t>
            </a:r>
            <a:r>
              <a:rPr lang="ru-RU" dirty="0" smtClean="0"/>
              <a:t> губи.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61129" y="1318161"/>
            <a:ext cx="3717905" cy="536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72840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 smtClean="0"/>
              <a:t>«</a:t>
            </a:r>
            <a:r>
              <a:rPr lang="ru-RU" b="1" dirty="0" err="1" smtClean="0"/>
              <a:t>Регулювальник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4850081" cy="391886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направлення</a:t>
            </a:r>
            <a:r>
              <a:rPr lang="ru-RU" dirty="0" smtClean="0"/>
              <a:t> </a:t>
            </a:r>
            <a:r>
              <a:rPr lang="ru-RU" dirty="0" err="1" smtClean="0"/>
              <a:t>покаже</a:t>
            </a:r>
            <a:r>
              <a:rPr lang="ru-RU" dirty="0" smtClean="0"/>
              <a:t>, </a:t>
            </a:r>
          </a:p>
          <a:p>
            <a:pPr marL="0" indent="0" algn="ctr">
              <a:buNone/>
            </a:pPr>
            <a:r>
              <a:rPr lang="ru-RU" dirty="0" err="1" smtClean="0"/>
              <a:t>правильну</a:t>
            </a:r>
            <a:r>
              <a:rPr lang="ru-RU" dirty="0" smtClean="0"/>
              <a:t> </a:t>
            </a:r>
            <a:r>
              <a:rPr lang="ru-RU" dirty="0" err="1" smtClean="0"/>
              <a:t>стежину</a:t>
            </a:r>
            <a:r>
              <a:rPr lang="ru-RU" dirty="0" smtClean="0"/>
              <a:t> </a:t>
            </a:r>
            <a:r>
              <a:rPr lang="ru-RU" dirty="0" err="1" smtClean="0"/>
              <a:t>вкаже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1 </a:t>
            </a:r>
            <a:r>
              <a:rPr lang="ru-RU" dirty="0"/>
              <a:t>— </a:t>
            </a:r>
            <a:r>
              <a:rPr lang="ru-RU" dirty="0" smtClean="0"/>
              <a:t>права </a:t>
            </a:r>
            <a:r>
              <a:rPr lang="ru-RU" dirty="0"/>
              <a:t>рука </a:t>
            </a:r>
            <a:r>
              <a:rPr lang="ru-RU" dirty="0" err="1" smtClean="0"/>
              <a:t>вгору</a:t>
            </a:r>
            <a:r>
              <a:rPr lang="ru-RU" dirty="0" smtClean="0"/>
              <a:t>, </a:t>
            </a:r>
            <a:r>
              <a:rPr lang="ru-RU" dirty="0" err="1" smtClean="0"/>
              <a:t>ліва</a:t>
            </a:r>
            <a:r>
              <a:rPr lang="ru-RU" dirty="0" smtClean="0"/>
              <a:t> </a:t>
            </a:r>
            <a:r>
              <a:rPr lang="ru-RU" dirty="0" err="1" smtClean="0"/>
              <a:t>вбік</a:t>
            </a:r>
            <a:r>
              <a:rPr lang="ru-RU" dirty="0" smtClean="0"/>
              <a:t>— </a:t>
            </a:r>
            <a:r>
              <a:rPr lang="ru-RU" dirty="0" err="1" smtClean="0"/>
              <a:t>вдих</a:t>
            </a:r>
            <a:r>
              <a:rPr lang="ru-RU" dirty="0" smtClean="0"/>
              <a:t> </a:t>
            </a:r>
            <a:r>
              <a:rPr lang="ru-RU" dirty="0"/>
              <a:t>через </a:t>
            </a:r>
            <a:r>
              <a:rPr lang="ru-RU" dirty="0" err="1" smtClean="0"/>
              <a:t>ніс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 — </a:t>
            </a:r>
            <a:r>
              <a:rPr lang="ru-RU" dirty="0" err="1" smtClean="0"/>
              <a:t>ліва</a:t>
            </a:r>
            <a:r>
              <a:rPr lang="ru-RU" dirty="0" smtClean="0"/>
              <a:t> </a:t>
            </a:r>
            <a:r>
              <a:rPr lang="ru-RU" dirty="0"/>
              <a:t>рука </a:t>
            </a:r>
            <a:r>
              <a:rPr lang="ru-RU" dirty="0" err="1" smtClean="0"/>
              <a:t>вгору</a:t>
            </a:r>
            <a:r>
              <a:rPr lang="ru-RU" dirty="0" smtClean="0"/>
              <a:t>, права </a:t>
            </a:r>
            <a:r>
              <a:rPr lang="ru-RU" dirty="0"/>
              <a:t>рука </a:t>
            </a:r>
            <a:r>
              <a:rPr lang="ru-RU" dirty="0" err="1" smtClean="0"/>
              <a:t>вбік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 smtClean="0"/>
              <a:t>видих</a:t>
            </a:r>
            <a:r>
              <a:rPr lang="ru-RU" dirty="0" smtClean="0"/>
              <a:t> </a:t>
            </a:r>
            <a:r>
              <a:rPr lang="ru-RU" dirty="0"/>
              <a:t>+ звук «р-р-р»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4144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Вправа</a:t>
            </a:r>
            <a:r>
              <a:rPr lang="ru-RU" b="1" dirty="0" smtClean="0"/>
              <a:t> </a:t>
            </a:r>
            <a:r>
              <a:rPr lang="ru-RU" b="1" dirty="0"/>
              <a:t>«</a:t>
            </a:r>
            <a:r>
              <a:rPr lang="ru-RU" b="1" dirty="0" smtClean="0"/>
              <a:t>Маятник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Вправо, </a:t>
            </a:r>
            <a:r>
              <a:rPr lang="ru-RU" dirty="0" err="1" smtClean="0"/>
              <a:t>вліво</a:t>
            </a:r>
            <a:r>
              <a:rPr lang="ru-RU" dirty="0"/>
              <a:t>, </a:t>
            </a:r>
            <a:r>
              <a:rPr lang="ru-RU" dirty="0" smtClean="0"/>
              <a:t>вправо</a:t>
            </a:r>
            <a:r>
              <a:rPr lang="ru-RU" dirty="0" smtClean="0"/>
              <a:t>, </a:t>
            </a:r>
            <a:r>
              <a:rPr lang="ru-RU" dirty="0" err="1" smtClean="0"/>
              <a:t>вліво</a:t>
            </a:r>
            <a:r>
              <a:rPr lang="ru-RU" dirty="0"/>
              <a:t>, </a:t>
            </a:r>
          </a:p>
          <a:p>
            <a:pPr marL="0" indent="0">
              <a:buNone/>
            </a:pPr>
            <a:r>
              <a:rPr lang="ru-RU" dirty="0" smtClean="0"/>
              <a:t>Все с початку? </a:t>
            </a:r>
            <a:r>
              <a:rPr lang="ru-RU" dirty="0" err="1" smtClean="0"/>
              <a:t>Зрозуміло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Руки на </a:t>
            </a:r>
            <a:r>
              <a:rPr lang="ru-RU" dirty="0" smtClean="0"/>
              <a:t>пояс </a:t>
            </a:r>
            <a:r>
              <a:rPr lang="ru-RU" dirty="0"/>
              <a:t>— </a:t>
            </a:r>
            <a:r>
              <a:rPr lang="ru-RU" dirty="0" err="1" smtClean="0"/>
              <a:t>вдих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 — </a:t>
            </a:r>
            <a:r>
              <a:rPr lang="ru-RU" dirty="0" err="1" smtClean="0"/>
              <a:t>нахил</a:t>
            </a:r>
            <a:r>
              <a:rPr lang="ru-RU" dirty="0" smtClean="0"/>
              <a:t> </a:t>
            </a:r>
            <a:r>
              <a:rPr lang="ru-RU" dirty="0"/>
              <a:t>вправо — </a:t>
            </a:r>
            <a:r>
              <a:rPr lang="ru-RU" dirty="0" err="1" smtClean="0"/>
              <a:t>видих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 — руки на </a:t>
            </a:r>
            <a:r>
              <a:rPr lang="ru-RU" dirty="0" smtClean="0"/>
              <a:t>пояс </a:t>
            </a:r>
            <a:r>
              <a:rPr lang="ru-RU" dirty="0"/>
              <a:t>— </a:t>
            </a:r>
            <a:r>
              <a:rPr lang="ru-RU" dirty="0" err="1" smtClean="0"/>
              <a:t>вдих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 — </a:t>
            </a:r>
            <a:r>
              <a:rPr lang="ru-RU" dirty="0" err="1" smtClean="0"/>
              <a:t>нахил</a:t>
            </a:r>
            <a:r>
              <a:rPr lang="ru-RU" dirty="0" smtClean="0"/>
              <a:t> </a:t>
            </a:r>
            <a:r>
              <a:rPr lang="ru-RU" dirty="0" err="1" smtClean="0"/>
              <a:t>вліво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 smtClean="0"/>
              <a:t>видих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 — руки на </a:t>
            </a:r>
            <a:r>
              <a:rPr lang="ru-RU" dirty="0" smtClean="0"/>
              <a:t>пояс </a:t>
            </a:r>
            <a:r>
              <a:rPr lang="ru-RU" dirty="0"/>
              <a:t>— </a:t>
            </a:r>
            <a:r>
              <a:rPr lang="ru-RU" dirty="0" err="1" smtClean="0"/>
              <a:t>вдих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Видих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/>
              <a:t>звуком «т-у-у-х».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79809" y="1582737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1358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4478" y="1379095"/>
            <a:ext cx="109428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Дихальна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гімнастика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віршах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принесе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дошкільнятам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cap="all" dirty="0" smtClean="0">
              <a:ln w="9000" cmpd="sng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4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користь</a:t>
            </a:r>
            <a:r>
              <a:rPr lang="ru-RU" sz="44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«Маятник»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62855" y="1915566"/>
            <a:ext cx="5181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стоїть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трохи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розставивши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ноги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рухаються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синхронно вперед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зображуючи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маятник.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супроводжує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свої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дїї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словами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тік-так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Вправу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повторити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55498" y="1790219"/>
            <a:ext cx="2830162" cy="363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2144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190" y="24520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Надуваємо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кульку»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8238" y="1705704"/>
            <a:ext cx="5817433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Цю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вправу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сидчия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стоячи.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глибоко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вдихає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ніс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одночасно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розводячи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руки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сторони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показуючи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яка велика кулька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виходить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Кулька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здувається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плавно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з'єднує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руки перед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груддю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та говорить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звук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ффф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4509" y="1623849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423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«Кулька лопнула»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Плескаємо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долоні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виходить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кульки: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опускає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руки,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присідає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одночасно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прмовляючи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звук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шшш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губи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витянуті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трубочкою»)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22566" y="1637957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105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«Курочка»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виконується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стоячи.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вдиху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широко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разводить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руки,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курочка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крила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видиху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нахиляється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вперед, голова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вільно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опускаються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вимовляє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тах-тах-тах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», при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стучить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собі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колінах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46028" y="1660733"/>
            <a:ext cx="4271293" cy="429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781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«Веселий потяг»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ходить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кімнаті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рухаючи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почерзі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зігнутими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ліктях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руками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імітує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звуки потягу: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чух-чух-чух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66902" y="1599727"/>
            <a:ext cx="4734498" cy="369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0680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Зупинка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станція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рухаються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один за одним,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тримаючись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плечі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голосно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промовляють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Ту-туууу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!».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продовжувати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рухатися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далі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Буде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набагато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веселіше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до «потягу»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поступово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приєднуватися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вагончики».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66276" y="1825625"/>
            <a:ext cx="3148384" cy="307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759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Комплекс </a:t>
            </a:r>
            <a:r>
              <a:rPr lang="ru-RU" b="1" dirty="0" err="1" smtClean="0"/>
              <a:t>вправ</a:t>
            </a:r>
            <a:r>
              <a:rPr lang="ru-RU" b="1" dirty="0" smtClean="0"/>
              <a:t> </a:t>
            </a:r>
            <a:r>
              <a:rPr lang="ru-RU" b="1" dirty="0" err="1" smtClean="0"/>
              <a:t>дихальної</a:t>
            </a:r>
            <a:r>
              <a:rPr lang="ru-RU" b="1" dirty="0" smtClean="0"/>
              <a:t> </a:t>
            </a:r>
            <a:r>
              <a:rPr lang="ru-RU" b="1" dirty="0" err="1" smtClean="0"/>
              <a:t>гімнастики</a:t>
            </a:r>
            <a:r>
              <a:rPr lang="ru-RU" b="1" dirty="0" smtClean="0"/>
              <a:t> </a:t>
            </a:r>
            <a:r>
              <a:rPr lang="ru-RU" b="1" dirty="0" smtClean="0"/>
              <a:t>для </a:t>
            </a:r>
            <a:r>
              <a:rPr lang="ru-RU" b="1" dirty="0" err="1" smtClean="0"/>
              <a:t>дітей</a:t>
            </a:r>
            <a:r>
              <a:rPr lang="ru-RU" b="1" dirty="0" smtClean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</a:t>
            </a:r>
            <a:r>
              <a:rPr lang="ru-RU" b="1" dirty="0" smtClean="0"/>
              <a:t>2 до 3 </a:t>
            </a:r>
            <a:r>
              <a:rPr lang="ru-RU" b="1" dirty="0" err="1" smtClean="0"/>
              <a:t>років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3230" y="2140418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Хом'ячок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Хомячок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зернятко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нірку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10-15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кроків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надувши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зернятко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плескає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себе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випускаючи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зернятками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проходить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декілька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кроків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дихає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носом.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30374" y="2327701"/>
            <a:ext cx="4368660" cy="338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9429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180</TotalTime>
  <Words>1249</Words>
  <Application>Microsoft Office PowerPoint</Application>
  <PresentationFormat>Произвольный</PresentationFormat>
  <Paragraphs>82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Дихальна гімнастика для дітей дошкільного віку</vt:lpstr>
      <vt:lpstr>Дихальна гімнастика для дітей  до 2 років</vt:lpstr>
      <vt:lpstr>Вправа «Маятник»</vt:lpstr>
      <vt:lpstr>Вправа «Надуваємо кульку»</vt:lpstr>
      <vt:lpstr>Вправа «Кулька лопнула»</vt:lpstr>
      <vt:lpstr>Вправа «Курочка»</vt:lpstr>
      <vt:lpstr>Вправа «Веселий потяг»</vt:lpstr>
      <vt:lpstr>Вправа «Зупинка – станція» </vt:lpstr>
      <vt:lpstr>Комплекс вправ дихальної гімнастики для дітей від 2 до 3 років </vt:lpstr>
      <vt:lpstr>Комплекс вправ дихальної гімнастики для дітей  від 2 до 3 років</vt:lpstr>
      <vt:lpstr>Дихальна гімнастика Стрельникової для дітей</vt:lpstr>
      <vt:lpstr>Вправа «Долоньки» </vt:lpstr>
      <vt:lpstr>Вправа «Погони» </vt:lpstr>
      <vt:lpstr>Вправа «Насос» </vt:lpstr>
      <vt:lpstr>Ігри та вправи для укріплення органів дихання дітей дошкільного віку</vt:lpstr>
      <vt:lpstr>Вправа «Водолаз» </vt:lpstr>
      <vt:lpstr>Вправа «Троянда і кульбабка» </vt:lpstr>
      <vt:lpstr>Вправа «Хом'ячок</vt:lpstr>
      <vt:lpstr>Вправа «Дракон». </vt:lpstr>
      <vt:lpstr>Вправа «Кидай м'яч». </vt:lpstr>
      <vt:lpstr> Ігри та вправи для дихання у віршах. Дихальна гімнастика у віршах принесе дошкільнятам і задоволення, і користь. Спробуйте зробити з дитиною такий комплекс вправ:  </vt:lpstr>
      <vt:lpstr>Вправа «Їжачок»</vt:lpstr>
      <vt:lpstr>Вправа «Регулювальник»</vt:lpstr>
      <vt:lpstr>Вправа «Маятник»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Дыхательная гимнастика для детей до 2 лет.</dc:title>
  <dc:creator>музыка</dc:creator>
  <cp:lastModifiedBy>ТАНЮШКА</cp:lastModifiedBy>
  <cp:revision>13</cp:revision>
  <dcterms:created xsi:type="dcterms:W3CDTF">2017-09-04T08:57:05Z</dcterms:created>
  <dcterms:modified xsi:type="dcterms:W3CDTF">2020-05-18T09:18:21Z</dcterms:modified>
</cp:coreProperties>
</file>