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78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irochka.net/metodichna-skarbnichka/ihry-na-asfalti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lebidka.com.ua/news/a-336.html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спорт рамки иллюстрация штока. иллюстрации насчитывающей дети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142984"/>
            <a:ext cx="7772400" cy="2643206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«Як організувати рухливу діяльність  дітей в умовах міста під час карантину ?</a:t>
            </a:r>
            <a:b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Ігри  на асфальті» 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4714884"/>
            <a:ext cx="7343804" cy="1752600"/>
          </a:xfrm>
        </p:spPr>
        <p:txBody>
          <a:bodyPr>
            <a:normAutofit/>
          </a:bodyPr>
          <a:lstStyle/>
          <a:p>
            <a:r>
              <a:rPr lang="ru-RU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Інструктора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фізкультури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ДНЗ № 366</a:t>
            </a:r>
          </a:p>
          <a:p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Котляр </a:t>
            </a:r>
            <a:r>
              <a:rPr lang="ru-RU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Тетяни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Володимирівни</a:t>
            </a:r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428604"/>
            <a:ext cx="4976422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-1"/>
            <a:ext cx="464347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000496" cy="6729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000108"/>
            <a:ext cx="455114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3857652" cy="646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928670"/>
            <a:ext cx="4291775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285720" y="285728"/>
            <a:ext cx="3786214" cy="6110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928670"/>
            <a:ext cx="465491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спорт рамки иллюстрация штока. иллюстрации насчитывающей дети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85786" y="2214554"/>
            <a:ext cx="75009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Приклади ігор на асфальті </a:t>
            </a:r>
          </a:p>
          <a:p>
            <a:pPr algn="ctr"/>
            <a:r>
              <a:rPr lang="uk-UA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картинках</a:t>
            </a:r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гры на асфальте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392909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КАРАНТИН\ИГРЫ НА АСФАЛЬТЕ\29790707_1884982994891438_7630297116908191744_n.jpg"/>
          <p:cNvPicPr/>
          <p:nvPr/>
        </p:nvPicPr>
        <p:blipFill>
          <a:blip r:embed="rId3"/>
          <a:srcRect l="10351" t="8075" b="16149"/>
          <a:stretch>
            <a:fillRect/>
          </a:stretch>
        </p:blipFill>
        <p:spPr bwMode="auto">
          <a:xfrm>
            <a:off x="642910" y="3714752"/>
            <a:ext cx="242889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КАРАНТИН\ИГРЫ НА АСФАЛЬТЕ\MirrorMe2017_1200x12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3714752"/>
            <a:ext cx="2390775" cy="2862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КАРАНТИН\ИГРЫ НА АСФАЛЬТЕ\tmp54208727575691264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285728"/>
            <a:ext cx="4138617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КАРАНТИН\ИГРЫ НА АСФАЛЬТЕ\tmg008-2-mirror-me-e1421335060513.jpg"/>
          <p:cNvPicPr/>
          <p:nvPr/>
        </p:nvPicPr>
        <p:blipFill>
          <a:blip r:embed="rId6"/>
          <a:srcRect l="26471" r="25210"/>
          <a:stretch>
            <a:fillRect/>
          </a:stretch>
        </p:blipFill>
        <p:spPr bwMode="auto">
          <a:xfrm>
            <a:off x="3714744" y="3686175"/>
            <a:ext cx="2000264" cy="2957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КАРАНТИН\ИГРЫ НА АСФАЛЬТЕ\juegos-en-el-patio-4.jpg"/>
          <p:cNvPicPr/>
          <p:nvPr/>
        </p:nvPicPr>
        <p:blipFill>
          <a:blip r:embed="rId2" cstate="print"/>
          <a:srcRect l="14118" t="21961" r="1255" b="5098"/>
          <a:stretch>
            <a:fillRect/>
          </a:stretch>
        </p:blipFill>
        <p:spPr bwMode="auto">
          <a:xfrm>
            <a:off x="4643438" y="3714752"/>
            <a:ext cx="415291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КАРАНТИН\ИГРЫ НА АСФАЛЬТЕ\img_29691_85b1c0cf1409774c462393eb60f708f0_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400052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КАРАНТИН\ИГРЫ НА АСФАЛЬТЕ\images (1)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786190"/>
            <a:ext cx="4000528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КАРАНТИН\ИГРЫ НА АСФАЛЬТЕ\igra-na-asfalte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214290"/>
            <a:ext cx="414340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КАРАНТИН\ИГРЫ НА АСФАЛЬТЕ\labyrinth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3714752"/>
            <a:ext cx="450059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КАРАНТИН\ИГРЫ НА АСФАЛЬТЕ\orig_fad458d6a25a5334ae94d2a3f8a9918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392909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КАРАНТИН\ИГРЫ НА АСФАЛЬТЕ\igry_na_asfalte.jpg"/>
          <p:cNvPicPr/>
          <p:nvPr/>
        </p:nvPicPr>
        <p:blipFill>
          <a:blip r:embed="rId4"/>
          <a:srcRect r="5829"/>
          <a:stretch>
            <a:fillRect/>
          </a:stretch>
        </p:blipFill>
        <p:spPr bwMode="auto">
          <a:xfrm>
            <a:off x="4429124" y="285728"/>
            <a:ext cx="450059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КАРАНТИН\ИГРЫ НА АСФАЛЬТЕ\images (2)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4500570"/>
            <a:ext cx="392909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КАРАНТИН\ИГРЫ НА АСФАЛЬТЕ\7b4730544b37f8904b5cf3bc74c88eb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3000372"/>
            <a:ext cx="427197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КАРАНТИН\ИГРЫ НА АСФАЛЬТЕ\images (7).jpg"/>
          <p:cNvPicPr/>
          <p:nvPr/>
        </p:nvPicPr>
        <p:blipFill>
          <a:blip r:embed="rId3"/>
          <a:srcRect t="35714"/>
          <a:stretch>
            <a:fillRect/>
          </a:stretch>
        </p:blipFill>
        <p:spPr bwMode="auto">
          <a:xfrm>
            <a:off x="4429124" y="285728"/>
            <a:ext cx="4343413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КАРАНТИН\ИГРЫ НА АСФАЛЬТЕ\images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14290"/>
            <a:ext cx="371477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КАРАНТИН\ИГРЫ НА АСФАЛЬТЕ\bun-2.jpg"/>
          <p:cNvPicPr/>
          <p:nvPr/>
        </p:nvPicPr>
        <p:blipFill>
          <a:blip r:embed="rId5" cstate="print"/>
          <a:srcRect t="12146"/>
          <a:stretch>
            <a:fillRect/>
          </a:stretch>
        </p:blipFill>
        <p:spPr bwMode="auto">
          <a:xfrm>
            <a:off x="285720" y="3929066"/>
            <a:ext cx="3714776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8" name="Picture 8" descr="спорт рамки иллюстрация штока. иллюстрации насчитывающей дети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00034" y="357166"/>
            <a:ext cx="8358246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 вирішенням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педагогічних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завдань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ігри на асфальті </a:t>
            </a:r>
            <a:r>
              <a:rPr lang="ru-RU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класифіку</a:t>
            </a:r>
            <a:r>
              <a:rPr lang="uk-UA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ються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69875" lvl="0" indent="-269875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інтенсивністю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рухів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ігри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малої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середньої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високої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інтенсивності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269875" lvl="0" indent="-269875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типом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переважної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рухової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дії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біг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стрибки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ведення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м’яча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метання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.);</a:t>
            </a:r>
          </a:p>
          <a:p>
            <a:pPr marL="269875" lvl="0" indent="-269875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складністю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побудови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гри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індивідуальні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командні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269875" lvl="0" indent="-269875">
              <a:buFont typeface="Wingdings" pitchFamily="2" charset="2"/>
              <a:buChar char="§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вікови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індивідуальни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особливост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ями (для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діт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ей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молодшого, середнього, старшого віку, а також дітей з порушенням опорно-рухового апарату та неврологічними захворюваннями)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69875" lvl="0" indent="-269875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способом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проведення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ведучим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без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ведучого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предметами, без них,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сюжетні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269875" lvl="0" indent="-269875">
              <a:buFont typeface="Wingdings" pitchFamily="2" charset="2"/>
              <a:buChar char="§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за розвитком фізичних якостей ( ігри на розвиток спритності, швидкості, координації рухів, швидкісно-силових якостей, витривалості, гнучкості, рівноваги);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69875" lvl="0" indent="-269875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структурою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фізкультурно-оздоровчого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заходу (для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вступної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заключної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частини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заняття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ранкової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гімнастики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прогулянки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КАРАНТИН\ИГРЫ НА АСФАЛЬТЕ\igra_logo_na_asfalte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876"/>
            <a:ext cx="4286280" cy="305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КАРАНТИН\ИГРЫ НА АСФАЛЬТЕ\images (6).jpg"/>
          <p:cNvPicPr/>
          <p:nvPr/>
        </p:nvPicPr>
        <p:blipFill>
          <a:blip r:embed="rId3"/>
          <a:srcRect t="10800" b="13200"/>
          <a:stretch>
            <a:fillRect/>
          </a:stretch>
        </p:blipFill>
        <p:spPr bwMode="auto">
          <a:xfrm>
            <a:off x="285720" y="285728"/>
            <a:ext cx="421484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КАРАНТИН\ИГРЫ НА АСФАЛЬТЕ\poigraem-na-asfalte.jpg"/>
          <p:cNvPicPr/>
          <p:nvPr/>
        </p:nvPicPr>
        <p:blipFill>
          <a:blip r:embed="rId4"/>
          <a:srcRect t="16556"/>
          <a:stretch>
            <a:fillRect/>
          </a:stretch>
        </p:blipFill>
        <p:spPr bwMode="auto">
          <a:xfrm>
            <a:off x="4786314" y="285729"/>
            <a:ext cx="4129097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и по запросу &quot;ігри на асфальті&quot;"/>
          <p:cNvPicPr/>
          <p:nvPr/>
        </p:nvPicPr>
        <p:blipFill>
          <a:blip r:embed="rId5"/>
          <a:srcRect l="8015"/>
          <a:stretch>
            <a:fillRect/>
          </a:stretch>
        </p:blipFill>
        <p:spPr bwMode="auto">
          <a:xfrm>
            <a:off x="4714876" y="3571876"/>
            <a:ext cx="4129095" cy="3052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КАРАНТИН\ИГРЫ НА АСФАЛЬТЕ\dufa_retail_fassadenweis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786190"/>
            <a:ext cx="4357718" cy="2709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КАРАНТИН\ИГРЫ НА АСФАЛЬТЕ\1_original.jpg"/>
          <p:cNvPicPr/>
          <p:nvPr/>
        </p:nvPicPr>
        <p:blipFill>
          <a:blip r:embed="rId3"/>
          <a:srcRect t="24211"/>
          <a:stretch>
            <a:fillRect/>
          </a:stretch>
        </p:blipFill>
        <p:spPr bwMode="auto">
          <a:xfrm>
            <a:off x="285720" y="214290"/>
            <a:ext cx="435771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КАРАНТИН\ИГРЫ НА АСФАЛЬТЕ\labyrinth-vic-west-school.jpg"/>
          <p:cNvPicPr/>
          <p:nvPr/>
        </p:nvPicPr>
        <p:blipFill>
          <a:blip r:embed="rId4"/>
          <a:srcRect t="9091"/>
          <a:stretch>
            <a:fillRect/>
          </a:stretch>
        </p:blipFill>
        <p:spPr bwMode="auto">
          <a:xfrm>
            <a:off x="5000628" y="214290"/>
            <a:ext cx="3847153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и по запросу &quot;игры на асфальте&quot;"/>
          <p:cNvPicPr/>
          <p:nvPr/>
        </p:nvPicPr>
        <p:blipFill>
          <a:blip r:embed="rId5"/>
          <a:srcRect l="15876" t="19868" r="17883" b="20062"/>
          <a:stretch>
            <a:fillRect/>
          </a:stretch>
        </p:blipFill>
        <p:spPr bwMode="auto">
          <a:xfrm>
            <a:off x="5000628" y="3786190"/>
            <a:ext cx="385765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КАРАНТИН\ИГРЫ НА АСФАЛЬТЕ\53cbb4d85b6a55518dd4b662bf1c278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85728"/>
            <a:ext cx="408147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КАРАНТИН\ИГРЫ НА АСФАЛЬТЕ\20170803_1010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714752"/>
            <a:ext cx="4214842" cy="2847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КАРАНТИН\ИГРЫ НА АСФАЛЬТЕ\18908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85728"/>
            <a:ext cx="421484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КАРАНТИН\ИГРЫ НА АСФАЛЬТЕ\a3097886cf4f61b2bd4ae3323d057004.jpg"/>
          <p:cNvPicPr/>
          <p:nvPr/>
        </p:nvPicPr>
        <p:blipFill>
          <a:blip r:embed="rId5"/>
          <a:srcRect b="11297"/>
          <a:stretch>
            <a:fillRect/>
          </a:stretch>
        </p:blipFill>
        <p:spPr bwMode="auto">
          <a:xfrm>
            <a:off x="4786314" y="3714752"/>
            <a:ext cx="4071966" cy="2876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КАРАНТИН\ИГРЫ НА АСФАЛЬТЕ\b038dcf31001c708c16aae7f16d0a51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3714752"/>
            <a:ext cx="3938594" cy="2924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КАРАНТИН\ИГРЫ НА АСФАЛЬТЕ\detsad-281182-143677294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КАРАНТИН\ИГРЫ НА АСФАЛЬТЕ\detsad-12594-1499001786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214290"/>
            <a:ext cx="4003047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КАРАНТИН\ИГРЫ НА АСФАЛЬТЕ\street-game-on-sidewalk-stock-picture-2321698.jpg"/>
          <p:cNvPicPr/>
          <p:nvPr/>
        </p:nvPicPr>
        <p:blipFill>
          <a:blip r:embed="rId5" cstate="print"/>
          <a:srcRect b="10156"/>
          <a:stretch>
            <a:fillRect/>
          </a:stretch>
        </p:blipFill>
        <p:spPr bwMode="auto">
          <a:xfrm>
            <a:off x="285720" y="3714752"/>
            <a:ext cx="4286280" cy="2900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ІГРИ НАШИХ БАТЬКІВ ТА ЛІЧИЛКИ&quot;"/>
          <p:cNvPicPr>
            <a:picLocks noChangeAspect="1" noChangeArrowheads="1"/>
          </p:cNvPicPr>
          <p:nvPr/>
        </p:nvPicPr>
        <p:blipFill>
          <a:blip r:embed="rId2"/>
          <a:srcRect l="22472"/>
          <a:stretch>
            <a:fillRect/>
          </a:stretch>
        </p:blipFill>
        <p:spPr bwMode="auto">
          <a:xfrm>
            <a:off x="2214546" y="0"/>
            <a:ext cx="4929222" cy="478438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5000636"/>
            <a:ext cx="87154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Важливо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 те,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програємо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ми в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грі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важливо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як ми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програємо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як ми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завдяки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змінимося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нового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візьмемо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для себе, як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зможемо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застосувати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іграх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Дивним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чином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поразка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обертається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перемогою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7000875" algn="just" defTabSz="1230313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/Ричард Бах/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спорт рамки иллюстрация штока. иллюстрации насчитывающей дети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14348" y="285728"/>
            <a:ext cx="7786742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«Змійка»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719138"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 асфальті креслять дві доріжки, однакові за довжиною і кількістю поворотів на ній.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Змійка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використовується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проведення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естафет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атракціонів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загально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розвива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ючи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ігрових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вправ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Спосіб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організації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поточний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719138" algn="just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Фрукти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овочі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ягоди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719138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організації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рухової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активності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необхідно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намалювати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овочі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фрукти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ягоди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розташувати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черговості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 колу. Як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варіант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малюнках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відобразити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теми,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наприклад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транспорт,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геометричні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фігури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дерева,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гриби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квіти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т.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ін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Малюнки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дозволяють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організувати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фронтальну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діяльність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спорт рамки иллюстрация штока. иллюстрации насчитывающей дети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42910" y="500042"/>
            <a:ext cx="785818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учок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-с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онечко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 («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Метелик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»)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719138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крильцях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сонечка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намальовані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сліди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цифри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Аналогічний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варіант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метелик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геометричними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фігурами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Кількість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учасників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необмежен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виконувати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індивідуально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підгрупою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фронтально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поточно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формі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вправ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естафет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Дубовий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листок»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719138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асфальті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малюють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великий листок 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дубовий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кленовий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прикрашений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зображеннями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різних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комах.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Контури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листка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представляють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собою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хвилясту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доріжку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Малюнок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найбільш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ефективний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для поточного способу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організації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спорт рамки иллюстрация штока. иллюстрации насчитывающей дети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14348" y="857232"/>
            <a:ext cx="7715304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Гусениця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» («Паровоз»)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719138" algn="just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Дві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однакові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гусениці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паровоз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підходять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змагань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двох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трьох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команд.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Раціонально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використовувати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поточний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спосіб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організації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«Квітка»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719138"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Даний малюнок цікавий для організації індивідуальної і колективної змагальної діяльності дітей. Кількість цифр визначається програмовим завданнями з урахуванням зони розвитку дітей.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спорт рамки иллюстрация штока. иллюстрации насчитывающей дети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14348" y="1000108"/>
            <a:ext cx="778674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«Сонечко» та «</a:t>
            </a:r>
            <a:r>
              <a:rPr lang="uk-UA" sz="2400" b="1" i="1" dirty="0" err="1" smtClean="0">
                <a:latin typeface="Times New Roman" pitchFamily="18" charset="0"/>
                <a:cs typeface="Times New Roman" pitchFamily="18" charset="0"/>
              </a:rPr>
              <a:t>Квітка-семицвітка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719138" algn="just"/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719138"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Для «Сонечка» і «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Квітки-семицвітки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» необхідно багато місця: вони використовуються для організації фронтальних заходів з великою кількістю учасників. Контури малюнків представляють собою круглу і хвилясту доріжки. Пелюстки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квітки-семицвітки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а також сонечка можна використовувати як будиночки, тому їх кількість повинна відповідати кількості граючих дітей.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малюнках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доцільно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організувати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ігри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Вудочка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Горобці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кіт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Бережи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предмет».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випадку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розмітки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асфальті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допоможуть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дітям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краще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орієнтуватися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просторі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спорт рамки иллюстрация штока. иллюстрации насчитывающей дети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14348" y="928670"/>
            <a:ext cx="7786742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Сонечко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косичками»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719138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Сонечко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косичками»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допомагає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організувати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фронтальну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діяльність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Кількість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намальованих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кісок-промінців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повинно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відповідати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числу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підгрупі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719138" algn="just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Доріжки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719138"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 асфальті малюють дві доріжки: пряму та ламану довжиною 3 - 4 метри. Їх використовують для самостійної та організованої діяльності дітей 2-7 років.</a:t>
            </a:r>
          </a:p>
          <a:p>
            <a:pPr indent="719138" algn="just"/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u="sng" dirty="0" smtClean="0">
                <a:hlinkClick r:id="rId3"/>
              </a:rPr>
              <a:t>http://www.zirochka.net/metodichna-skarbnichka/ihry-na-asfalti</a:t>
            </a:r>
            <a:endParaRPr lang="ru-RU" sz="1600" dirty="0" smtClean="0"/>
          </a:p>
          <a:p>
            <a:r>
              <a:rPr lang="ru-RU" sz="1600" u="sng" dirty="0" err="1" smtClean="0">
                <a:hlinkClick r:id="rId4"/>
              </a:rPr>
              <a:t>http</a:t>
            </a:r>
            <a:r>
              <a:rPr lang="uk-UA" sz="1600" u="sng" dirty="0" smtClean="0">
                <a:hlinkClick r:id="rId4"/>
              </a:rPr>
              <a:t>://</a:t>
            </a:r>
            <a:r>
              <a:rPr lang="ru-RU" sz="1600" u="sng" dirty="0" err="1" smtClean="0">
                <a:hlinkClick r:id="rId4"/>
              </a:rPr>
              <a:t>lebidka</a:t>
            </a:r>
            <a:r>
              <a:rPr lang="uk-UA" sz="1600" u="sng" dirty="0" smtClean="0">
                <a:hlinkClick r:id="rId4"/>
              </a:rPr>
              <a:t>.</a:t>
            </a:r>
            <a:r>
              <a:rPr lang="ru-RU" sz="1600" u="sng" dirty="0" err="1" smtClean="0">
                <a:hlinkClick r:id="rId4"/>
              </a:rPr>
              <a:t>com</a:t>
            </a:r>
            <a:r>
              <a:rPr lang="uk-UA" sz="1600" u="sng" dirty="0" smtClean="0">
                <a:hlinkClick r:id="rId4"/>
              </a:rPr>
              <a:t>.</a:t>
            </a:r>
            <a:r>
              <a:rPr lang="ru-RU" sz="1600" u="sng" dirty="0" err="1" smtClean="0">
                <a:hlinkClick r:id="rId4"/>
              </a:rPr>
              <a:t>ua</a:t>
            </a:r>
            <a:r>
              <a:rPr lang="uk-UA" sz="1600" u="sng" dirty="0" smtClean="0">
                <a:hlinkClick r:id="rId4"/>
              </a:rPr>
              <a:t>/</a:t>
            </a:r>
            <a:r>
              <a:rPr lang="ru-RU" sz="1600" u="sng" dirty="0" err="1" smtClean="0">
                <a:hlinkClick r:id="rId4"/>
              </a:rPr>
              <a:t>news</a:t>
            </a:r>
            <a:r>
              <a:rPr lang="uk-UA" sz="1600" u="sng" dirty="0" smtClean="0">
                <a:hlinkClick r:id="rId4"/>
              </a:rPr>
              <a:t>/</a:t>
            </a:r>
            <a:r>
              <a:rPr lang="ru-RU" sz="1600" u="sng" dirty="0" err="1" smtClean="0">
                <a:hlinkClick r:id="rId4"/>
              </a:rPr>
              <a:t>a</a:t>
            </a:r>
            <a:r>
              <a:rPr lang="uk-UA" sz="1600" u="sng" dirty="0" smtClean="0">
                <a:hlinkClick r:id="rId4"/>
              </a:rPr>
              <a:t>-336.</a:t>
            </a:r>
            <a:r>
              <a:rPr lang="ru-RU" sz="1600" u="sng" dirty="0" err="1" smtClean="0">
                <a:hlinkClick r:id="rId4"/>
              </a:rPr>
              <a:t>html</a:t>
            </a:r>
            <a:r>
              <a:rPr lang="ru-RU" sz="1600" dirty="0" smtClean="0"/>
              <a:t> </a:t>
            </a:r>
          </a:p>
          <a:p>
            <a:pPr indent="719138"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213938" y="571480"/>
            <a:ext cx="866449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379279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auto">
          <a:xfrm>
            <a:off x="4429124" y="214290"/>
            <a:ext cx="4357718" cy="6406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lum/>
          </a:blip>
          <a:srcRect/>
          <a:stretch>
            <a:fillRect/>
          </a:stretch>
        </p:blipFill>
        <p:spPr bwMode="auto">
          <a:xfrm>
            <a:off x="214282" y="4071942"/>
            <a:ext cx="4071966" cy="2193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609</Words>
  <PresentationFormat>Экран (4:3)</PresentationFormat>
  <Paragraphs>45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«Як організувати рухливу діяльність  дітей в умовах міста під час карантину ? Ігри  на асфальті»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«Як організувати рухливу діяльність  дітей в умовах міста під час карантину ? Ігри  на асфальті» </dc:title>
  <dc:creator>User</dc:creator>
  <cp:lastModifiedBy>ТАНЮШКА</cp:lastModifiedBy>
  <cp:revision>2</cp:revision>
  <dcterms:created xsi:type="dcterms:W3CDTF">2020-05-19T12:16:21Z</dcterms:created>
  <dcterms:modified xsi:type="dcterms:W3CDTF">2020-05-19T13:47:29Z</dcterms:modified>
</cp:coreProperties>
</file>